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0440988" cy="14401800"/>
  <p:notesSz cx="6797675" cy="99266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7BD82-FE2D-4B12-9B8F-427D73058A47}" v="26" dt="2020-10-08T19:34:26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2386" y="86"/>
      </p:cViewPr>
      <p:guideLst>
        <p:guide orient="horz" pos="4536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Ryan" userId="42e9ad2a4b6181d1" providerId="LiveId" clId="{D187BD82-FE2D-4B12-9B8F-427D73058A47}"/>
    <pc:docChg chg="undo custSel modSld">
      <pc:chgData name="Elizabeth Ryan" userId="42e9ad2a4b6181d1" providerId="LiveId" clId="{D187BD82-FE2D-4B12-9B8F-427D73058A47}" dt="2020-10-08T19:37:32.156" v="730" actId="1076"/>
      <pc:docMkLst>
        <pc:docMk/>
      </pc:docMkLst>
      <pc:sldChg chg="addSp modSp mod">
        <pc:chgData name="Elizabeth Ryan" userId="42e9ad2a4b6181d1" providerId="LiveId" clId="{D187BD82-FE2D-4B12-9B8F-427D73058A47}" dt="2020-10-08T19:37:32.156" v="730" actId="1076"/>
        <pc:sldMkLst>
          <pc:docMk/>
          <pc:sldMk cId="1422332863" sldId="260"/>
        </pc:sldMkLst>
        <pc:spChg chg="add mod ord">
          <ac:chgData name="Elizabeth Ryan" userId="42e9ad2a4b6181d1" providerId="LiveId" clId="{D187BD82-FE2D-4B12-9B8F-427D73058A47}" dt="2020-10-08T19:06:15.430" v="189" actId="164"/>
          <ac:spMkLst>
            <pc:docMk/>
            <pc:sldMk cId="1422332863" sldId="260"/>
            <ac:spMk id="2" creationId="{C92F235C-CD7B-4F53-BE63-DB7DAFBCE53F}"/>
          </ac:spMkLst>
        </pc:spChg>
        <pc:spChg chg="mod">
          <ac:chgData name="Elizabeth Ryan" userId="42e9ad2a4b6181d1" providerId="LiveId" clId="{D187BD82-FE2D-4B12-9B8F-427D73058A47}" dt="2020-10-08T19:36:48.504" v="723" actId="1035"/>
          <ac:spMkLst>
            <pc:docMk/>
            <pc:sldMk cId="1422332863" sldId="260"/>
            <ac:spMk id="18" creationId="{5F5820A0-144F-4673-A850-A1CAE3F2C8C3}"/>
          </ac:spMkLst>
        </pc:spChg>
        <pc:spChg chg="mod">
          <ac:chgData name="Elizabeth Ryan" userId="42e9ad2a4b6181d1" providerId="LiveId" clId="{D187BD82-FE2D-4B12-9B8F-427D73058A47}" dt="2020-10-08T19:37:32.156" v="730" actId="1076"/>
          <ac:spMkLst>
            <pc:docMk/>
            <pc:sldMk cId="1422332863" sldId="260"/>
            <ac:spMk id="28" creationId="{E46D0233-8DDF-4801-A75F-A6EFB6A75302}"/>
          </ac:spMkLst>
        </pc:spChg>
        <pc:spChg chg="mod">
          <ac:chgData name="Elizabeth Ryan" userId="42e9ad2a4b6181d1" providerId="LiveId" clId="{D187BD82-FE2D-4B12-9B8F-427D73058A47}" dt="2020-10-08T19:12:41.724" v="330" actId="1036"/>
          <ac:spMkLst>
            <pc:docMk/>
            <pc:sldMk cId="1422332863" sldId="260"/>
            <ac:spMk id="29" creationId="{D5C5728C-E873-4707-A34A-D01BBF170705}"/>
          </ac:spMkLst>
        </pc:spChg>
        <pc:spChg chg="mod">
          <ac:chgData name="Elizabeth Ryan" userId="42e9ad2a4b6181d1" providerId="LiveId" clId="{D187BD82-FE2D-4B12-9B8F-427D73058A47}" dt="2020-10-08T19:13:25.299" v="334" actId="1035"/>
          <ac:spMkLst>
            <pc:docMk/>
            <pc:sldMk cId="1422332863" sldId="260"/>
            <ac:spMk id="30" creationId="{91C419DB-15B1-4056-AE1B-F065398838E4}"/>
          </ac:spMkLst>
        </pc:spChg>
        <pc:spChg chg="mod">
          <ac:chgData name="Elizabeth Ryan" userId="42e9ad2a4b6181d1" providerId="LiveId" clId="{D187BD82-FE2D-4B12-9B8F-427D73058A47}" dt="2020-10-08T19:14:02.176" v="339" actId="1076"/>
          <ac:spMkLst>
            <pc:docMk/>
            <pc:sldMk cId="1422332863" sldId="260"/>
            <ac:spMk id="34" creationId="{90E0E842-FB92-4937-8720-E8FDB0099E3A}"/>
          </ac:spMkLst>
        </pc:spChg>
        <pc:spChg chg="mod">
          <ac:chgData name="Elizabeth Ryan" userId="42e9ad2a4b6181d1" providerId="LiveId" clId="{D187BD82-FE2D-4B12-9B8F-427D73058A47}" dt="2020-10-08T19:31:44.418" v="693" actId="1035"/>
          <ac:spMkLst>
            <pc:docMk/>
            <pc:sldMk cId="1422332863" sldId="260"/>
            <ac:spMk id="35" creationId="{B4731490-B7E7-42A3-8609-29A8F20063E2}"/>
          </ac:spMkLst>
        </pc:spChg>
        <pc:spChg chg="mod">
          <ac:chgData name="Elizabeth Ryan" userId="42e9ad2a4b6181d1" providerId="LiveId" clId="{D187BD82-FE2D-4B12-9B8F-427D73058A47}" dt="2020-10-08T19:31:58.883" v="697" actId="20577"/>
          <ac:spMkLst>
            <pc:docMk/>
            <pc:sldMk cId="1422332863" sldId="260"/>
            <ac:spMk id="38" creationId="{00000000-0000-0000-0000-000000000000}"/>
          </ac:spMkLst>
        </pc:spChg>
        <pc:spChg chg="mod ord">
          <ac:chgData name="Elizabeth Ryan" userId="42e9ad2a4b6181d1" providerId="LiveId" clId="{D187BD82-FE2D-4B12-9B8F-427D73058A47}" dt="2020-10-08T19:34:12.122" v="704"/>
          <ac:spMkLst>
            <pc:docMk/>
            <pc:sldMk cId="1422332863" sldId="260"/>
            <ac:spMk id="47" creationId="{790A48A0-294A-4A23-811F-AC5CC6A2906D}"/>
          </ac:spMkLst>
        </pc:spChg>
        <pc:spChg chg="mod">
          <ac:chgData name="Elizabeth Ryan" userId="42e9ad2a4b6181d1" providerId="LiveId" clId="{D187BD82-FE2D-4B12-9B8F-427D73058A47}" dt="2020-10-08T19:06:15.430" v="189" actId="164"/>
          <ac:spMkLst>
            <pc:docMk/>
            <pc:sldMk cId="1422332863" sldId="260"/>
            <ac:spMk id="51" creationId="{473211A7-CA77-4295-A0D5-56A2AC038240}"/>
          </ac:spMkLst>
        </pc:spChg>
        <pc:spChg chg="mod">
          <ac:chgData name="Elizabeth Ryan" userId="42e9ad2a4b6181d1" providerId="LiveId" clId="{D187BD82-FE2D-4B12-9B8F-427D73058A47}" dt="2020-10-08T18:58:21.312" v="33" actId="14100"/>
          <ac:spMkLst>
            <pc:docMk/>
            <pc:sldMk cId="1422332863" sldId="260"/>
            <ac:spMk id="251" creationId="{00000000-0000-0000-0000-000000000000}"/>
          </ac:spMkLst>
        </pc:spChg>
        <pc:grpChg chg="add mod">
          <ac:chgData name="Elizabeth Ryan" userId="42e9ad2a4b6181d1" providerId="LiveId" clId="{D187BD82-FE2D-4B12-9B8F-427D73058A47}" dt="2020-10-08T19:06:38.914" v="194" actId="1076"/>
          <ac:grpSpMkLst>
            <pc:docMk/>
            <pc:sldMk cId="1422332863" sldId="260"/>
            <ac:grpSpMk id="3" creationId="{7808754A-D616-40B4-8380-9E8712CDAB47}"/>
          </ac:grpSpMkLst>
        </pc:grpChg>
        <pc:graphicFrameChg chg="mod modGraphic">
          <ac:chgData name="Elizabeth Ryan" userId="42e9ad2a4b6181d1" providerId="LiveId" clId="{D187BD82-FE2D-4B12-9B8F-427D73058A47}" dt="2020-10-08T19:29:24.539" v="678" actId="20577"/>
          <ac:graphicFrameMkLst>
            <pc:docMk/>
            <pc:sldMk cId="1422332863" sldId="260"/>
            <ac:graphicFrameMk id="36" creationId="{599053BC-FD0E-4EDF-9A73-7C5742EFC10D}"/>
          </ac:graphicFrameMkLst>
        </pc:graphicFrameChg>
        <pc:picChg chg="mod ord">
          <ac:chgData name="Elizabeth Ryan" userId="42e9ad2a4b6181d1" providerId="LiveId" clId="{D187BD82-FE2D-4B12-9B8F-427D73058A47}" dt="2020-10-08T19:06:25.480" v="190" actId="1076"/>
          <ac:picMkLst>
            <pc:docMk/>
            <pc:sldMk cId="1422332863" sldId="260"/>
            <ac:picMk id="26" creationId="{7EFA35D8-193E-4550-B82F-A86F6156D99A}"/>
          </ac:picMkLst>
        </pc:picChg>
        <pc:cxnChg chg="mod">
          <ac:chgData name="Elizabeth Ryan" userId="42e9ad2a4b6181d1" providerId="LiveId" clId="{D187BD82-FE2D-4B12-9B8F-427D73058A47}" dt="2020-10-08T19:06:15.430" v="189" actId="164"/>
          <ac:cxnSpMkLst>
            <pc:docMk/>
            <pc:sldMk cId="1422332863" sldId="260"/>
            <ac:cxnSpMk id="11" creationId="{6FBE82FB-8D82-4B79-B020-BFAE8257330A}"/>
          </ac:cxnSpMkLst>
        </pc:cxnChg>
        <pc:cxnChg chg="mod">
          <ac:chgData name="Elizabeth Ryan" userId="42e9ad2a4b6181d1" providerId="LiveId" clId="{D187BD82-FE2D-4B12-9B8F-427D73058A47}" dt="2020-10-08T19:13:25.299" v="334" actId="1035"/>
          <ac:cxnSpMkLst>
            <pc:docMk/>
            <pc:sldMk cId="1422332863" sldId="260"/>
            <ac:cxnSpMk id="31" creationId="{E2222341-903C-48F3-A192-D459D3EE0034}"/>
          </ac:cxnSpMkLst>
        </pc:cxnChg>
      </pc:sldChg>
      <pc:sldChg chg="addSp delSp modSp mod">
        <pc:chgData name="Elizabeth Ryan" userId="42e9ad2a4b6181d1" providerId="LiveId" clId="{D187BD82-FE2D-4B12-9B8F-427D73058A47}" dt="2020-10-08T19:37:20.263" v="728" actId="1036"/>
        <pc:sldMkLst>
          <pc:docMk/>
          <pc:sldMk cId="3195283035" sldId="261"/>
        </pc:sldMkLst>
        <pc:spChg chg="add">
          <ac:chgData name="Elizabeth Ryan" userId="42e9ad2a4b6181d1" providerId="LiveId" clId="{D187BD82-FE2D-4B12-9B8F-427D73058A47}" dt="2020-10-08T19:10:49.156" v="275" actId="22"/>
          <ac:spMkLst>
            <pc:docMk/>
            <pc:sldMk cId="3195283035" sldId="261"/>
            <ac:spMk id="2" creationId="{0D6FC2E4-C11D-4F07-AC21-54E48EEB08BC}"/>
          </ac:spMkLst>
        </pc:spChg>
        <pc:spChg chg="mod">
          <ac:chgData name="Elizabeth Ryan" userId="42e9ad2a4b6181d1" providerId="LiveId" clId="{D187BD82-FE2D-4B12-9B8F-427D73058A47}" dt="2020-10-08T19:25:24.090" v="530" actId="1036"/>
          <ac:spMkLst>
            <pc:docMk/>
            <pc:sldMk cId="3195283035" sldId="261"/>
            <ac:spMk id="4" creationId="{F3B3C21C-F17D-4307-A842-DEA8FF7F49F9}"/>
          </ac:spMkLst>
        </pc:spChg>
        <pc:spChg chg="mod">
          <ac:chgData name="Elizabeth Ryan" userId="42e9ad2a4b6181d1" providerId="LiveId" clId="{D187BD82-FE2D-4B12-9B8F-427D73058A47}" dt="2020-10-08T19:36:57.911" v="724" actId="1036"/>
          <ac:spMkLst>
            <pc:docMk/>
            <pc:sldMk cId="3195283035" sldId="261"/>
            <ac:spMk id="18" creationId="{5F5820A0-144F-4673-A850-A1CAE3F2C8C3}"/>
          </ac:spMkLst>
        </pc:spChg>
        <pc:spChg chg="mod">
          <ac:chgData name="Elizabeth Ryan" userId="42e9ad2a4b6181d1" providerId="LiveId" clId="{D187BD82-FE2D-4B12-9B8F-427D73058A47}" dt="2020-10-08T19:09:27.979" v="237"/>
          <ac:spMkLst>
            <pc:docMk/>
            <pc:sldMk cId="3195283035" sldId="261"/>
            <ac:spMk id="20" creationId="{F2DEB7B0-095D-486C-BF89-A8DB10F806BA}"/>
          </ac:spMkLst>
        </pc:spChg>
        <pc:spChg chg="mod">
          <ac:chgData name="Elizabeth Ryan" userId="42e9ad2a4b6181d1" providerId="LiveId" clId="{D187BD82-FE2D-4B12-9B8F-427D73058A47}" dt="2020-10-08T19:09:27.979" v="237"/>
          <ac:spMkLst>
            <pc:docMk/>
            <pc:sldMk cId="3195283035" sldId="261"/>
            <ac:spMk id="22" creationId="{A897C4D9-0C99-4CA8-AE1D-2EDFEEA89238}"/>
          </ac:spMkLst>
        </pc:spChg>
        <pc:spChg chg="mod">
          <ac:chgData name="Elizabeth Ryan" userId="42e9ad2a4b6181d1" providerId="LiveId" clId="{D187BD82-FE2D-4B12-9B8F-427D73058A47}" dt="2020-10-08T19:34:20.995" v="705"/>
          <ac:spMkLst>
            <pc:docMk/>
            <pc:sldMk cId="3195283035" sldId="261"/>
            <ac:spMk id="23" creationId="{6F66BDDE-E103-40A8-A45A-8E57C5BD8F30}"/>
          </ac:spMkLst>
        </pc:spChg>
        <pc:spChg chg="mod">
          <ac:chgData name="Elizabeth Ryan" userId="42e9ad2a4b6181d1" providerId="LiveId" clId="{D187BD82-FE2D-4B12-9B8F-427D73058A47}" dt="2020-10-08T19:25:24.090" v="530" actId="1036"/>
          <ac:spMkLst>
            <pc:docMk/>
            <pc:sldMk cId="3195283035" sldId="261"/>
            <ac:spMk id="27" creationId="{F7F765CA-8022-482C-86FE-4588E4B5F7C6}"/>
          </ac:spMkLst>
        </pc:spChg>
        <pc:spChg chg="mod">
          <ac:chgData name="Elizabeth Ryan" userId="42e9ad2a4b6181d1" providerId="LiveId" clId="{D187BD82-FE2D-4B12-9B8F-427D73058A47}" dt="2020-10-08T19:31:06.317" v="689" actId="20577"/>
          <ac:spMkLst>
            <pc:docMk/>
            <pc:sldMk cId="3195283035" sldId="261"/>
            <ac:spMk id="29" creationId="{D5C5728C-E873-4707-A34A-D01BBF170705}"/>
          </ac:spMkLst>
        </pc:spChg>
        <pc:spChg chg="mod">
          <ac:chgData name="Elizabeth Ryan" userId="42e9ad2a4b6181d1" providerId="LiveId" clId="{D187BD82-FE2D-4B12-9B8F-427D73058A47}" dt="2020-10-08T19:11:03.938" v="278" actId="1037"/>
          <ac:spMkLst>
            <pc:docMk/>
            <pc:sldMk cId="3195283035" sldId="261"/>
            <ac:spMk id="30" creationId="{91C419DB-15B1-4056-AE1B-F065398838E4}"/>
          </ac:spMkLst>
        </pc:spChg>
        <pc:spChg chg="del mod">
          <ac:chgData name="Elizabeth Ryan" userId="42e9ad2a4b6181d1" providerId="LiveId" clId="{D187BD82-FE2D-4B12-9B8F-427D73058A47}" dt="2020-10-08T19:09:36.881" v="242" actId="478"/>
          <ac:spMkLst>
            <pc:docMk/>
            <pc:sldMk cId="3195283035" sldId="261"/>
            <ac:spMk id="33" creationId="{A60EBB79-A58E-4A50-B79E-89D110211776}"/>
          </ac:spMkLst>
        </pc:spChg>
        <pc:spChg chg="mod">
          <ac:chgData name="Elizabeth Ryan" userId="42e9ad2a4b6181d1" providerId="LiveId" clId="{D187BD82-FE2D-4B12-9B8F-427D73058A47}" dt="2020-10-08T19:13:55.089" v="338" actId="1076"/>
          <ac:spMkLst>
            <pc:docMk/>
            <pc:sldMk cId="3195283035" sldId="261"/>
            <ac:spMk id="34" creationId="{90E0E842-FB92-4937-8720-E8FDB0099E3A}"/>
          </ac:spMkLst>
        </pc:spChg>
        <pc:spChg chg="del">
          <ac:chgData name="Elizabeth Ryan" userId="42e9ad2a4b6181d1" providerId="LiveId" clId="{D187BD82-FE2D-4B12-9B8F-427D73058A47}" dt="2020-10-08T19:10:04.310" v="250" actId="478"/>
          <ac:spMkLst>
            <pc:docMk/>
            <pc:sldMk cId="3195283035" sldId="261"/>
            <ac:spMk id="35" creationId="{16CA14DF-F046-49B5-BE78-3DB60B657AD2}"/>
          </ac:spMkLst>
        </pc:spChg>
        <pc:spChg chg="mod">
          <ac:chgData name="Elizabeth Ryan" userId="42e9ad2a4b6181d1" providerId="LiveId" clId="{D187BD82-FE2D-4B12-9B8F-427D73058A47}" dt="2020-10-08T19:32:12.621" v="698" actId="1035"/>
          <ac:spMkLst>
            <pc:docMk/>
            <pc:sldMk cId="3195283035" sldId="261"/>
            <ac:spMk id="38" creationId="{00000000-0000-0000-0000-000000000000}"/>
          </ac:spMkLst>
        </pc:spChg>
        <pc:spChg chg="del">
          <ac:chgData name="Elizabeth Ryan" userId="42e9ad2a4b6181d1" providerId="LiveId" clId="{D187BD82-FE2D-4B12-9B8F-427D73058A47}" dt="2020-10-08T19:09:37.899" v="243" actId="478"/>
          <ac:spMkLst>
            <pc:docMk/>
            <pc:sldMk cId="3195283035" sldId="261"/>
            <ac:spMk id="51" creationId="{473211A7-CA77-4295-A0D5-56A2AC038240}"/>
          </ac:spMkLst>
        </pc:spChg>
        <pc:spChg chg="mod">
          <ac:chgData name="Elizabeth Ryan" userId="42e9ad2a4b6181d1" providerId="LiveId" clId="{D187BD82-FE2D-4B12-9B8F-427D73058A47}" dt="2020-10-08T19:26:16.855" v="539" actId="1076"/>
          <ac:spMkLst>
            <pc:docMk/>
            <pc:sldMk cId="3195283035" sldId="261"/>
            <ac:spMk id="251" creationId="{00000000-0000-0000-0000-000000000000}"/>
          </ac:spMkLst>
        </pc:spChg>
        <pc:grpChg chg="add mod">
          <ac:chgData name="Elizabeth Ryan" userId="42e9ad2a4b6181d1" providerId="LiveId" clId="{D187BD82-FE2D-4B12-9B8F-427D73058A47}" dt="2020-10-08T19:09:50.761" v="247" actId="1076"/>
          <ac:grpSpMkLst>
            <pc:docMk/>
            <pc:sldMk cId="3195283035" sldId="261"/>
            <ac:grpSpMk id="19" creationId="{43365429-3681-4980-803B-F10FBCA5DDC7}"/>
          </ac:grpSpMkLst>
        </pc:grpChg>
        <pc:graphicFrameChg chg="mod modGraphic">
          <ac:chgData name="Elizabeth Ryan" userId="42e9ad2a4b6181d1" providerId="LiveId" clId="{D187BD82-FE2D-4B12-9B8F-427D73058A47}" dt="2020-10-08T19:32:58.866" v="703" actId="14734"/>
          <ac:graphicFrameMkLst>
            <pc:docMk/>
            <pc:sldMk cId="3195283035" sldId="261"/>
            <ac:graphicFrameMk id="28" creationId="{BBECEB4B-4774-4A7E-B511-E3F12B1D4D0E}"/>
          </ac:graphicFrameMkLst>
        </pc:graphicFrameChg>
        <pc:picChg chg="mod">
          <ac:chgData name="Elizabeth Ryan" userId="42e9ad2a4b6181d1" providerId="LiveId" clId="{D187BD82-FE2D-4B12-9B8F-427D73058A47}" dt="2020-10-08T19:37:20.263" v="728" actId="1036"/>
          <ac:picMkLst>
            <pc:docMk/>
            <pc:sldMk cId="3195283035" sldId="261"/>
            <ac:picMk id="3" creationId="{DAA6CEB4-856B-46A7-96FE-0C25BBAE5E9D}"/>
          </ac:picMkLst>
        </pc:picChg>
        <pc:picChg chg="mod">
          <ac:chgData name="Elizabeth Ryan" userId="42e9ad2a4b6181d1" providerId="LiveId" clId="{D187BD82-FE2D-4B12-9B8F-427D73058A47}" dt="2020-10-08T19:37:20.263" v="728" actId="1036"/>
          <ac:picMkLst>
            <pc:docMk/>
            <pc:sldMk cId="3195283035" sldId="261"/>
            <ac:picMk id="24" creationId="{4D4956BA-BB4C-496F-9555-4F639AE7D799}"/>
          </ac:picMkLst>
        </pc:picChg>
        <pc:cxnChg chg="mod">
          <ac:chgData name="Elizabeth Ryan" userId="42e9ad2a4b6181d1" providerId="LiveId" clId="{D187BD82-FE2D-4B12-9B8F-427D73058A47}" dt="2020-10-08T19:25:24.090" v="530" actId="1036"/>
          <ac:cxnSpMkLst>
            <pc:docMk/>
            <pc:sldMk cId="3195283035" sldId="261"/>
            <ac:cxnSpMk id="6" creationId="{931F4CCF-8841-4EDB-9480-6CC1C56B4E6F}"/>
          </ac:cxnSpMkLst>
        </pc:cxnChg>
        <pc:cxnChg chg="del">
          <ac:chgData name="Elizabeth Ryan" userId="42e9ad2a4b6181d1" providerId="LiveId" clId="{D187BD82-FE2D-4B12-9B8F-427D73058A47}" dt="2020-10-08T19:09:38.753" v="244" actId="478"/>
          <ac:cxnSpMkLst>
            <pc:docMk/>
            <pc:sldMk cId="3195283035" sldId="261"/>
            <ac:cxnSpMk id="11" creationId="{6FBE82FB-8D82-4B79-B020-BFAE8257330A}"/>
          </ac:cxnSpMkLst>
        </pc:cxnChg>
        <pc:cxnChg chg="mod">
          <ac:chgData name="Elizabeth Ryan" userId="42e9ad2a4b6181d1" providerId="LiveId" clId="{D187BD82-FE2D-4B12-9B8F-427D73058A47}" dt="2020-10-08T19:09:27.979" v="237"/>
          <ac:cxnSpMkLst>
            <pc:docMk/>
            <pc:sldMk cId="3195283035" sldId="261"/>
            <ac:cxnSpMk id="21" creationId="{D699027D-3A71-46C5-9A0F-2D064ADD9CA2}"/>
          </ac:cxnSpMkLst>
        </pc:cxnChg>
        <pc:cxnChg chg="mod">
          <ac:chgData name="Elizabeth Ryan" userId="42e9ad2a4b6181d1" providerId="LiveId" clId="{D187BD82-FE2D-4B12-9B8F-427D73058A47}" dt="2020-10-08T19:10:56.715" v="277" actId="1035"/>
          <ac:cxnSpMkLst>
            <pc:docMk/>
            <pc:sldMk cId="3195283035" sldId="261"/>
            <ac:cxnSpMk id="31" creationId="{E2222341-903C-48F3-A192-D459D3EE0034}"/>
          </ac:cxnSpMkLst>
        </pc:cxnChg>
      </pc:sldChg>
      <pc:sldChg chg="addSp delSp modSp mod">
        <pc:chgData name="Elizabeth Ryan" userId="42e9ad2a4b6181d1" providerId="LiveId" clId="{D187BD82-FE2D-4B12-9B8F-427D73058A47}" dt="2020-10-08T19:37:12.805" v="727" actId="1036"/>
        <pc:sldMkLst>
          <pc:docMk/>
          <pc:sldMk cId="1766790041" sldId="262"/>
        </pc:sldMkLst>
        <pc:spChg chg="add mod">
          <ac:chgData name="Elizabeth Ryan" userId="42e9ad2a4b6181d1" providerId="LiveId" clId="{D187BD82-FE2D-4B12-9B8F-427D73058A47}" dt="2020-10-08T19:31:38.932" v="691" actId="1035"/>
          <ac:spMkLst>
            <pc:docMk/>
            <pc:sldMk cId="1766790041" sldId="262"/>
            <ac:spMk id="2" creationId="{57B6B43C-DD26-47A8-84F5-C2E2441E2EB2}"/>
          </ac:spMkLst>
        </pc:spChg>
        <pc:spChg chg="mod">
          <ac:chgData name="Elizabeth Ryan" userId="42e9ad2a4b6181d1" providerId="LiveId" clId="{D187BD82-FE2D-4B12-9B8F-427D73058A47}" dt="2020-10-08T19:29:53.374" v="679" actId="1035"/>
          <ac:spMkLst>
            <pc:docMk/>
            <pc:sldMk cId="1766790041" sldId="262"/>
            <ac:spMk id="4" creationId="{F3B3C21C-F17D-4307-A842-DEA8FF7F49F9}"/>
          </ac:spMkLst>
        </pc:spChg>
        <pc:spChg chg="mod">
          <ac:chgData name="Elizabeth Ryan" userId="42e9ad2a4b6181d1" providerId="LiveId" clId="{D187BD82-FE2D-4B12-9B8F-427D73058A47}" dt="2020-10-08T19:37:04.800" v="726" actId="1036"/>
          <ac:spMkLst>
            <pc:docMk/>
            <pc:sldMk cId="1766790041" sldId="262"/>
            <ac:spMk id="18" creationId="{5F5820A0-144F-4673-A850-A1CAE3F2C8C3}"/>
          </ac:spMkLst>
        </pc:spChg>
        <pc:spChg chg="mod">
          <ac:chgData name="Elizabeth Ryan" userId="42e9ad2a4b6181d1" providerId="LiveId" clId="{D187BD82-FE2D-4B12-9B8F-427D73058A47}" dt="2020-10-08T19:23:00.848" v="505"/>
          <ac:spMkLst>
            <pc:docMk/>
            <pc:sldMk cId="1766790041" sldId="262"/>
            <ac:spMk id="23" creationId="{FD571F6F-7314-42BF-8B39-7560B91425C8}"/>
          </ac:spMkLst>
        </pc:spChg>
        <pc:spChg chg="mod">
          <ac:chgData name="Elizabeth Ryan" userId="42e9ad2a4b6181d1" providerId="LiveId" clId="{D187BD82-FE2D-4B12-9B8F-427D73058A47}" dt="2020-10-08T19:23:00.848" v="505"/>
          <ac:spMkLst>
            <pc:docMk/>
            <pc:sldMk cId="1766790041" sldId="262"/>
            <ac:spMk id="26" creationId="{22FA023D-5F7F-43B4-A69E-D32C360B6FA4}"/>
          </ac:spMkLst>
        </pc:spChg>
        <pc:spChg chg="mod">
          <ac:chgData name="Elizabeth Ryan" userId="42e9ad2a4b6181d1" providerId="LiveId" clId="{D187BD82-FE2D-4B12-9B8F-427D73058A47}" dt="2020-10-08T19:29:53.374" v="679" actId="1035"/>
          <ac:spMkLst>
            <pc:docMk/>
            <pc:sldMk cId="1766790041" sldId="262"/>
            <ac:spMk id="27" creationId="{F7F765CA-8022-482C-86FE-4588E4B5F7C6}"/>
          </ac:spMkLst>
        </pc:spChg>
        <pc:spChg chg="mod">
          <ac:chgData name="Elizabeth Ryan" userId="42e9ad2a4b6181d1" providerId="LiveId" clId="{D187BD82-FE2D-4B12-9B8F-427D73058A47}" dt="2020-10-08T19:29:53.374" v="679" actId="1035"/>
          <ac:spMkLst>
            <pc:docMk/>
            <pc:sldMk cId="1766790041" sldId="262"/>
            <ac:spMk id="29" creationId="{D5C5728C-E873-4707-A34A-D01BBF170705}"/>
          </ac:spMkLst>
        </pc:spChg>
        <pc:spChg chg="mod">
          <ac:chgData name="Elizabeth Ryan" userId="42e9ad2a4b6181d1" providerId="LiveId" clId="{D187BD82-FE2D-4B12-9B8F-427D73058A47}" dt="2020-10-08T19:11:37.757" v="309" actId="1036"/>
          <ac:spMkLst>
            <pc:docMk/>
            <pc:sldMk cId="1766790041" sldId="262"/>
            <ac:spMk id="30" creationId="{91C419DB-15B1-4056-AE1B-F065398838E4}"/>
          </ac:spMkLst>
        </pc:spChg>
        <pc:spChg chg="mod">
          <ac:chgData name="Elizabeth Ryan" userId="42e9ad2a4b6181d1" providerId="LiveId" clId="{D187BD82-FE2D-4B12-9B8F-427D73058A47}" dt="2020-10-08T19:34:26.874" v="706"/>
          <ac:spMkLst>
            <pc:docMk/>
            <pc:sldMk cId="1766790041" sldId="262"/>
            <ac:spMk id="32" creationId="{CDE661F1-EB61-4F99-AAA0-69980188C793}"/>
          </ac:spMkLst>
        </pc:spChg>
        <pc:spChg chg="del">
          <ac:chgData name="Elizabeth Ryan" userId="42e9ad2a4b6181d1" providerId="LiveId" clId="{D187BD82-FE2D-4B12-9B8F-427D73058A47}" dt="2020-10-08T19:23:08.608" v="509" actId="478"/>
          <ac:spMkLst>
            <pc:docMk/>
            <pc:sldMk cId="1766790041" sldId="262"/>
            <ac:spMk id="33" creationId="{A60EBB79-A58E-4A50-B79E-89D110211776}"/>
          </ac:spMkLst>
        </pc:spChg>
        <pc:spChg chg="mod">
          <ac:chgData name="Elizabeth Ryan" userId="42e9ad2a4b6181d1" providerId="LiveId" clId="{D187BD82-FE2D-4B12-9B8F-427D73058A47}" dt="2020-10-08T19:11:37.757" v="309" actId="1036"/>
          <ac:spMkLst>
            <pc:docMk/>
            <pc:sldMk cId="1766790041" sldId="262"/>
            <ac:spMk id="34" creationId="{90E0E842-FB92-4937-8720-E8FDB0099E3A}"/>
          </ac:spMkLst>
        </pc:spChg>
        <pc:spChg chg="del">
          <ac:chgData name="Elizabeth Ryan" userId="42e9ad2a4b6181d1" providerId="LiveId" clId="{D187BD82-FE2D-4B12-9B8F-427D73058A47}" dt="2020-10-08T19:14:10.427" v="340" actId="478"/>
          <ac:spMkLst>
            <pc:docMk/>
            <pc:sldMk cId="1766790041" sldId="262"/>
            <ac:spMk id="35" creationId="{16CA14DF-F046-49B5-BE78-3DB60B657AD2}"/>
          </ac:spMkLst>
        </pc:spChg>
        <pc:spChg chg="mod">
          <ac:chgData name="Elizabeth Ryan" userId="42e9ad2a4b6181d1" providerId="LiveId" clId="{D187BD82-FE2D-4B12-9B8F-427D73058A47}" dt="2020-10-08T19:15:38.472" v="391" actId="1076"/>
          <ac:spMkLst>
            <pc:docMk/>
            <pc:sldMk cId="1766790041" sldId="262"/>
            <ac:spMk id="38" creationId="{00000000-0000-0000-0000-000000000000}"/>
          </ac:spMkLst>
        </pc:spChg>
        <pc:spChg chg="del">
          <ac:chgData name="Elizabeth Ryan" userId="42e9ad2a4b6181d1" providerId="LiveId" clId="{D187BD82-FE2D-4B12-9B8F-427D73058A47}" dt="2020-10-08T19:23:10.342" v="510" actId="478"/>
          <ac:spMkLst>
            <pc:docMk/>
            <pc:sldMk cId="1766790041" sldId="262"/>
            <ac:spMk id="51" creationId="{473211A7-CA77-4295-A0D5-56A2AC038240}"/>
          </ac:spMkLst>
        </pc:spChg>
        <pc:spChg chg="mod">
          <ac:chgData name="Elizabeth Ryan" userId="42e9ad2a4b6181d1" providerId="LiveId" clId="{D187BD82-FE2D-4B12-9B8F-427D73058A47}" dt="2020-10-08T19:14:16.779" v="341" actId="14100"/>
          <ac:spMkLst>
            <pc:docMk/>
            <pc:sldMk cId="1766790041" sldId="262"/>
            <ac:spMk id="251" creationId="{00000000-0000-0000-0000-000000000000}"/>
          </ac:spMkLst>
        </pc:spChg>
        <pc:grpChg chg="add mod">
          <ac:chgData name="Elizabeth Ryan" userId="42e9ad2a4b6181d1" providerId="LiveId" clId="{D187BD82-FE2D-4B12-9B8F-427D73058A47}" dt="2020-10-08T19:23:18.645" v="512" actId="1076"/>
          <ac:grpSpMkLst>
            <pc:docMk/>
            <pc:sldMk cId="1766790041" sldId="262"/>
            <ac:grpSpMk id="22" creationId="{248817EB-23B4-487D-8016-6C2D9DBDF4C4}"/>
          </ac:grpSpMkLst>
        </pc:grpChg>
        <pc:graphicFrameChg chg="mod modGraphic">
          <ac:chgData name="Elizabeth Ryan" userId="42e9ad2a4b6181d1" providerId="LiveId" clId="{D187BD82-FE2D-4B12-9B8F-427D73058A47}" dt="2020-10-08T19:32:53.349" v="702" actId="14734"/>
          <ac:graphicFrameMkLst>
            <pc:docMk/>
            <pc:sldMk cId="1766790041" sldId="262"/>
            <ac:graphicFrameMk id="37" creationId="{308404E5-603E-494B-AD55-96CD392AAFB8}"/>
          </ac:graphicFrameMkLst>
        </pc:graphicFrameChg>
        <pc:picChg chg="mod">
          <ac:chgData name="Elizabeth Ryan" userId="42e9ad2a4b6181d1" providerId="LiveId" clId="{D187BD82-FE2D-4B12-9B8F-427D73058A47}" dt="2020-10-08T19:37:12.805" v="727" actId="1036"/>
          <ac:picMkLst>
            <pc:docMk/>
            <pc:sldMk cId="1766790041" sldId="262"/>
            <ac:picMk id="3" creationId="{DAA6CEB4-856B-46A7-96FE-0C25BBAE5E9D}"/>
          </ac:picMkLst>
        </pc:picChg>
        <pc:picChg chg="mod">
          <ac:chgData name="Elizabeth Ryan" userId="42e9ad2a4b6181d1" providerId="LiveId" clId="{D187BD82-FE2D-4B12-9B8F-427D73058A47}" dt="2020-10-08T19:37:12.805" v="727" actId="1036"/>
          <ac:picMkLst>
            <pc:docMk/>
            <pc:sldMk cId="1766790041" sldId="262"/>
            <ac:picMk id="24" creationId="{4D4956BA-BB4C-496F-9555-4F639AE7D799}"/>
          </ac:picMkLst>
        </pc:picChg>
        <pc:cxnChg chg="mod">
          <ac:chgData name="Elizabeth Ryan" userId="42e9ad2a4b6181d1" providerId="LiveId" clId="{D187BD82-FE2D-4B12-9B8F-427D73058A47}" dt="2020-10-08T19:29:53.374" v="679" actId="1035"/>
          <ac:cxnSpMkLst>
            <pc:docMk/>
            <pc:sldMk cId="1766790041" sldId="262"/>
            <ac:cxnSpMk id="6" creationId="{931F4CCF-8841-4EDB-9480-6CC1C56B4E6F}"/>
          </ac:cxnSpMkLst>
        </pc:cxnChg>
        <pc:cxnChg chg="del">
          <ac:chgData name="Elizabeth Ryan" userId="42e9ad2a4b6181d1" providerId="LiveId" clId="{D187BD82-FE2D-4B12-9B8F-427D73058A47}" dt="2020-10-08T19:23:11.275" v="511" actId="478"/>
          <ac:cxnSpMkLst>
            <pc:docMk/>
            <pc:sldMk cId="1766790041" sldId="262"/>
            <ac:cxnSpMk id="11" creationId="{6FBE82FB-8D82-4B79-B020-BFAE8257330A}"/>
          </ac:cxnSpMkLst>
        </pc:cxnChg>
        <pc:cxnChg chg="mod">
          <ac:chgData name="Elizabeth Ryan" userId="42e9ad2a4b6181d1" providerId="LiveId" clId="{D187BD82-FE2D-4B12-9B8F-427D73058A47}" dt="2020-10-08T19:23:00.848" v="505"/>
          <ac:cxnSpMkLst>
            <pc:docMk/>
            <pc:sldMk cId="1766790041" sldId="262"/>
            <ac:cxnSpMk id="25" creationId="{A59E726F-8B7B-4442-ABC1-929245FE4CD4}"/>
          </ac:cxnSpMkLst>
        </pc:cxnChg>
        <pc:cxnChg chg="mod">
          <ac:chgData name="Elizabeth Ryan" userId="42e9ad2a4b6181d1" providerId="LiveId" clId="{D187BD82-FE2D-4B12-9B8F-427D73058A47}" dt="2020-10-08T19:11:37.757" v="309" actId="1036"/>
          <ac:cxnSpMkLst>
            <pc:docMk/>
            <pc:sldMk cId="1766790041" sldId="262"/>
            <ac:cxnSpMk id="31" creationId="{E2222341-903C-48F3-A192-D459D3EE003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56F13303-1CEE-4198-81AB-E23612E9DCF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4400" y="1241425"/>
            <a:ext cx="2428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2B70FC6A-405E-4EC2-A034-4E6294068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7" y="4473895"/>
            <a:ext cx="8874839" cy="308705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9" y="8161020"/>
            <a:ext cx="7308692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81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13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8" y="576743"/>
            <a:ext cx="2349223" cy="12288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50" y="576743"/>
            <a:ext cx="6873650" cy="12288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27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72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70" y="9254491"/>
            <a:ext cx="8874839" cy="286035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70" y="6104100"/>
            <a:ext cx="8874839" cy="3150393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02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49" y="3360423"/>
            <a:ext cx="4611436" cy="9504522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3" y="3360423"/>
            <a:ext cx="4611436" cy="9504522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03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3" y="3223737"/>
            <a:ext cx="4613249" cy="134350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53" y="4567237"/>
            <a:ext cx="4613249" cy="829770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82" y="3223737"/>
            <a:ext cx="4615061" cy="1343500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82" y="4567237"/>
            <a:ext cx="4615061" cy="8297705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94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10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6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3" y="573405"/>
            <a:ext cx="3435013" cy="244030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9" y="573411"/>
            <a:ext cx="5836803" cy="1229153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3" y="3013716"/>
            <a:ext cx="3435013" cy="9851232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43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9" y="10081265"/>
            <a:ext cx="6264593" cy="11901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9" y="1286828"/>
            <a:ext cx="6264593" cy="864108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9" y="11271415"/>
            <a:ext cx="6264593" cy="1690210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6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2" y="576741"/>
            <a:ext cx="9396889" cy="24003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2" y="3360423"/>
            <a:ext cx="9396889" cy="950452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1" y="13348336"/>
            <a:ext cx="2436231" cy="76676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4CBE-0CD8-4166-8189-D0062F63A650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40" y="13348336"/>
            <a:ext cx="3306313" cy="76676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11" y="13348336"/>
            <a:ext cx="2436231" cy="76676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7D6A-B7E4-4693-AC74-325AB1066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12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正方形/長方形 250"/>
          <p:cNvSpPr/>
          <p:nvPr/>
        </p:nvSpPr>
        <p:spPr>
          <a:xfrm>
            <a:off x="0" y="1"/>
            <a:ext cx="10440988" cy="20396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951" y="160829"/>
            <a:ext cx="10089086" cy="1814601"/>
          </a:xfrm>
        </p:spPr>
        <p:txBody>
          <a:bodyPr anchor="t">
            <a:normAutofit fontScale="90000"/>
          </a:bodyPr>
          <a:lstStyle/>
          <a:p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Card Sterilization Device</a:t>
            </a:r>
            <a:b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Ideal for infection prevention</a:t>
            </a:r>
            <a:b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Stock Card Cleaner – Model CL-76S
</a:t>
            </a:r>
            <a:endParaRPr lang="ja-JP" altLang="ja-JP" sz="47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5820A0-144F-4673-A850-A1CAE3F2C8C3}"/>
              </a:ext>
            </a:extLst>
          </p:cNvPr>
          <p:cNvSpPr txBox="1"/>
          <p:nvPr/>
        </p:nvSpPr>
        <p:spPr>
          <a:xfrm>
            <a:off x="641622" y="2152525"/>
            <a:ext cx="9433048" cy="71404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Compact | High-Speed Sterilization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B3C21C-F17D-4307-A842-DEA8FF7F49F9}"/>
              </a:ext>
            </a:extLst>
          </p:cNvPr>
          <p:cNvSpPr/>
          <p:nvPr/>
        </p:nvSpPr>
        <p:spPr>
          <a:xfrm>
            <a:off x="395958" y="7160831"/>
            <a:ext cx="144016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31F4CCF-8841-4EDB-9480-6CC1C56B4E6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67966" y="7664887"/>
            <a:ext cx="9433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7F765CA-8022-482C-86FE-4588E4B5F7C6}"/>
              </a:ext>
            </a:extLst>
          </p:cNvPr>
          <p:cNvSpPr txBox="1"/>
          <p:nvPr/>
        </p:nvSpPr>
        <p:spPr>
          <a:xfrm>
            <a:off x="539974" y="7016815"/>
            <a:ext cx="2974686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Features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C5728C-E873-4707-A34A-D01BBF170705}"/>
              </a:ext>
            </a:extLst>
          </p:cNvPr>
          <p:cNvSpPr txBox="1"/>
          <p:nvPr/>
        </p:nvSpPr>
        <p:spPr>
          <a:xfrm>
            <a:off x="549202" y="7805649"/>
            <a:ext cx="9495828" cy="148348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marL="342900" indent="-342900">
              <a:buFont typeface="Meiryo UI" panose="020B0604030504040204" pitchFamily="34" charset="-128"/>
              <a:buChar char="◆"/>
            </a:pPr>
            <a:r>
              <a:rPr lang="en-US" altLang="ja-JP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Easy to use. Simply set the card and press the start button to  complete the sterilization process.</a:t>
            </a:r>
          </a:p>
          <a:p>
            <a:pPr marL="342900" indent="-342900">
              <a:buFont typeface="Meiryo UI" panose="020B0604030504040204" pitchFamily="34" charset="-128"/>
              <a:buChar char="◆"/>
            </a:pPr>
            <a:r>
              <a:rPr lang="en-US" altLang="ja-JP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Because the CL-76S comes with a dispenser it’s possible to continuously clean up to 200 cards.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1C419DB-15B1-4056-AE1B-F065398838E4}"/>
              </a:ext>
            </a:extLst>
          </p:cNvPr>
          <p:cNvSpPr/>
          <p:nvPr/>
        </p:nvSpPr>
        <p:spPr>
          <a:xfrm>
            <a:off x="428069" y="9609278"/>
            <a:ext cx="144016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2222341-903C-48F3-A192-D459D3EE0034}"/>
              </a:ext>
            </a:extLst>
          </p:cNvPr>
          <p:cNvCxnSpPr>
            <a:cxnSpLocks/>
          </p:cNvCxnSpPr>
          <p:nvPr/>
        </p:nvCxnSpPr>
        <p:spPr>
          <a:xfrm>
            <a:off x="427936" y="10136772"/>
            <a:ext cx="9433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0E0E842-FB92-4937-8720-E8FDB0099E3A}"/>
              </a:ext>
            </a:extLst>
          </p:cNvPr>
          <p:cNvSpPr txBox="1"/>
          <p:nvPr/>
        </p:nvSpPr>
        <p:spPr>
          <a:xfrm>
            <a:off x="580004" y="9456586"/>
            <a:ext cx="4454389" cy="136037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Specifications
</a:t>
            </a:r>
          </a:p>
        </p:txBody>
      </p: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599053BC-FD0E-4EDF-9A73-7C5742EFC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92172"/>
              </p:ext>
            </p:extLst>
          </p:nvPr>
        </p:nvGraphicFramePr>
        <p:xfrm>
          <a:off x="674057" y="10464334"/>
          <a:ext cx="9092874" cy="2836104"/>
        </p:xfrm>
        <a:graphic>
          <a:graphicData uri="http://schemas.openxmlformats.org/drawingml/2006/table">
            <a:tbl>
              <a:tblPr/>
              <a:tblGrid>
                <a:gridCol w="289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8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72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External Dimensions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W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145 × D255 × H253 [mm]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1[kg] </a:t>
                      </a: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Power Source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AC100 - 240[V]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374383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Applicable Cards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30mil 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※10mil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optional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720098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Card Feeding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Discharge one-by-one from the dispenser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56720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Disinfection Method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Special sterilization solution and cleaning pad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97028"/>
                  </a:ext>
                </a:extLst>
              </a:tr>
              <a:tr h="7622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Accessories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en-US" altLang="ja-JP" sz="2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Disinfectant</a:t>
                      </a:r>
                      <a:r>
                        <a:rPr lang="fr-FR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solution (250mL) x 1
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set of cleaning pads</a:t>
                      </a: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46977"/>
                  </a:ext>
                </a:extLst>
              </a:tr>
            </a:tbl>
          </a:graphicData>
        </a:graphic>
      </p:graphicFrame>
      <p:pic>
        <p:nvPicPr>
          <p:cNvPr id="26" name="図 25">
            <a:extLst>
              <a:ext uri="{FF2B5EF4-FFF2-40B4-BE49-F238E27FC236}">
                <a16:creationId xmlns:a16="http://schemas.microsoft.com/office/drawing/2014/main" id="{7EFA35D8-193E-4550-B82F-A86F6156D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301" y="2993987"/>
            <a:ext cx="6077630" cy="3710713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4731490-B7E7-42A3-8609-29A8F20063E2}"/>
              </a:ext>
            </a:extLst>
          </p:cNvPr>
          <p:cNvSpPr txBox="1"/>
          <p:nvPr/>
        </p:nvSpPr>
        <p:spPr>
          <a:xfrm>
            <a:off x="3067124" y="13609612"/>
            <a:ext cx="4450756" cy="49859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2400" b="1" i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Making the world cleaner </a:t>
            </a:r>
          </a:p>
        </p:txBody>
      </p:sp>
      <p:sp>
        <p:nvSpPr>
          <p:cNvPr id="28" name="テキスト ボックス 8">
            <a:extLst>
              <a:ext uri="{FF2B5EF4-FFF2-40B4-BE49-F238E27FC236}">
                <a16:creationId xmlns:a16="http://schemas.microsoft.com/office/drawing/2014/main" id="{E46D0233-8DDF-4801-A75F-A6EFB6A75302}"/>
              </a:ext>
            </a:extLst>
          </p:cNvPr>
          <p:cNvSpPr txBox="1"/>
          <p:nvPr/>
        </p:nvSpPr>
        <p:spPr>
          <a:xfrm>
            <a:off x="3592954" y="6832120"/>
            <a:ext cx="325507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Acrylic cover is an optional item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08754A-D616-40B4-8380-9E8712CDAB47}"/>
              </a:ext>
            </a:extLst>
          </p:cNvPr>
          <p:cNvGrpSpPr/>
          <p:nvPr/>
        </p:nvGrpSpPr>
        <p:grpSpPr>
          <a:xfrm>
            <a:off x="7642720" y="6147823"/>
            <a:ext cx="2402310" cy="1178180"/>
            <a:chOff x="8012866" y="6358654"/>
            <a:chExt cx="2402310" cy="11781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92F235C-CD7B-4F53-BE63-DB7DAFBCE53F}"/>
                </a:ext>
              </a:extLst>
            </p:cNvPr>
            <p:cNvSpPr/>
            <p:nvPr/>
          </p:nvSpPr>
          <p:spPr>
            <a:xfrm>
              <a:off x="8012866" y="6358654"/>
              <a:ext cx="2402310" cy="1178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6FBE82FB-8D82-4B79-B020-BFAE8257330A}"/>
                </a:ext>
              </a:extLst>
            </p:cNvPr>
            <p:cNvCxnSpPr>
              <a:cxnSpLocks/>
            </p:cNvCxnSpPr>
            <p:nvPr/>
          </p:nvCxnSpPr>
          <p:spPr>
            <a:xfrm>
              <a:off x="8196815" y="7074209"/>
              <a:ext cx="207438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473211A7-CA77-4295-A0D5-56A2AC038240}"/>
                </a:ext>
              </a:extLst>
            </p:cNvPr>
            <p:cNvSpPr txBox="1"/>
            <p:nvPr/>
          </p:nvSpPr>
          <p:spPr>
            <a:xfrm>
              <a:off x="8075002" y="7056884"/>
              <a:ext cx="2340174" cy="438261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dist"/>
              <a:r>
                <a:rPr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Card Sanitizer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90A48A0-294A-4A23-811F-AC5CC6A2906D}"/>
                </a:ext>
              </a:extLst>
            </p:cNvPr>
            <p:cNvSpPr txBox="1"/>
            <p:nvPr/>
          </p:nvSpPr>
          <p:spPr>
            <a:xfrm>
              <a:off x="8064896" y="6401335"/>
              <a:ext cx="2340174" cy="744819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dist"/>
              <a:r>
                <a:rPr lang="en-US" altLang="ja-JP" sz="4000" b="1" spc="-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CL</a:t>
              </a:r>
              <a:r>
                <a:rPr lang="en-US" altLang="ja-JP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-76S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233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正方形/長方形 250"/>
          <p:cNvSpPr/>
          <p:nvPr/>
        </p:nvSpPr>
        <p:spPr>
          <a:xfrm>
            <a:off x="0" y="1"/>
            <a:ext cx="10440988" cy="20396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917" y="144116"/>
            <a:ext cx="10089086" cy="1761485"/>
          </a:xfrm>
        </p:spPr>
        <p:txBody>
          <a:bodyPr anchor="t">
            <a:noAutofit/>
          </a:bodyPr>
          <a:lstStyle/>
          <a:p>
            <a: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Card Sterilization Device</a:t>
            </a: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Ideal for Infection Prevention</a:t>
            </a: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Tabletop Card Cleaner – Model CL-76D</a:t>
            </a:r>
            <a:endParaRPr lang="ja-JP" altLang="ja-JP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B3C21C-F17D-4307-A842-DEA8FF7F49F9}"/>
              </a:ext>
            </a:extLst>
          </p:cNvPr>
          <p:cNvSpPr/>
          <p:nvPr/>
        </p:nvSpPr>
        <p:spPr>
          <a:xfrm>
            <a:off x="395958" y="7373601"/>
            <a:ext cx="144016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31F4CCF-8841-4EDB-9480-6CC1C56B4E6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67966" y="7877657"/>
            <a:ext cx="9433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7F765CA-8022-482C-86FE-4588E4B5F7C6}"/>
              </a:ext>
            </a:extLst>
          </p:cNvPr>
          <p:cNvSpPr txBox="1"/>
          <p:nvPr/>
        </p:nvSpPr>
        <p:spPr>
          <a:xfrm>
            <a:off x="539974" y="7229585"/>
            <a:ext cx="3168352" cy="136037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Features
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C5728C-E873-4707-A34A-D01BBF170705}"/>
              </a:ext>
            </a:extLst>
          </p:cNvPr>
          <p:cNvSpPr txBox="1"/>
          <p:nvPr/>
        </p:nvSpPr>
        <p:spPr>
          <a:xfrm>
            <a:off x="549202" y="7877657"/>
            <a:ext cx="9495828" cy="148348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marL="342900" indent="-342900">
              <a:buFont typeface="Meiryo UI" panose="020B0604030504040204" pitchFamily="34" charset="-128"/>
              <a:buChar char="◆"/>
            </a:pPr>
            <a:r>
              <a:rPr lang="en-US" altLang="ja-JP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Simply insert the card on the back of the machine to complete the sterilization process.
Non-contact delivery. After inserting the card into the face of the machine, the cleaned card is returned from the front. 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1C419DB-15B1-4056-AE1B-F065398838E4}"/>
              </a:ext>
            </a:extLst>
          </p:cNvPr>
          <p:cNvSpPr/>
          <p:nvPr/>
        </p:nvSpPr>
        <p:spPr>
          <a:xfrm>
            <a:off x="467966" y="9649172"/>
            <a:ext cx="144016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2222341-903C-48F3-A192-D459D3EE0034}"/>
              </a:ext>
            </a:extLst>
          </p:cNvPr>
          <p:cNvCxnSpPr>
            <a:cxnSpLocks/>
          </p:cNvCxnSpPr>
          <p:nvPr/>
        </p:nvCxnSpPr>
        <p:spPr>
          <a:xfrm>
            <a:off x="512354" y="10153228"/>
            <a:ext cx="9433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0E0E842-FB92-4937-8720-E8FDB0099E3A}"/>
              </a:ext>
            </a:extLst>
          </p:cNvPr>
          <p:cNvSpPr txBox="1"/>
          <p:nvPr/>
        </p:nvSpPr>
        <p:spPr>
          <a:xfrm>
            <a:off x="611982" y="9473042"/>
            <a:ext cx="4320480" cy="136037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Specifications
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5820A0-144F-4673-A850-A1CAE3F2C8C3}"/>
              </a:ext>
            </a:extLst>
          </p:cNvPr>
          <p:cNvSpPr txBox="1"/>
          <p:nvPr/>
        </p:nvSpPr>
        <p:spPr>
          <a:xfrm>
            <a:off x="184335" y="2105403"/>
            <a:ext cx="10089086" cy="99104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Compact | High-Speed Sterilization | Non-Contact Operation</a:t>
            </a:r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
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4D4956BA-BB4C-496F-9555-4F639AE7D7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17" t="52889" r="48416" b="5892"/>
          <a:stretch/>
        </p:blipFill>
        <p:spPr>
          <a:xfrm>
            <a:off x="7826669" y="2845359"/>
            <a:ext cx="2026484" cy="238729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AA6CEB4-856B-46A7-96FE-0C25BBAE5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221" y="2795597"/>
            <a:ext cx="6303541" cy="4333295"/>
          </a:xfrm>
          <a:prstGeom prst="rect">
            <a:avLst/>
          </a:prstGeom>
        </p:spPr>
      </p:pic>
      <p:graphicFrame>
        <p:nvGraphicFramePr>
          <p:cNvPr id="28" name="表 35">
            <a:extLst>
              <a:ext uri="{FF2B5EF4-FFF2-40B4-BE49-F238E27FC236}">
                <a16:creationId xmlns:a16="http://schemas.microsoft.com/office/drawing/2014/main" id="{BBECEB4B-4774-4A7E-B511-E3F12B1D4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4582"/>
              </p:ext>
            </p:extLst>
          </p:nvPr>
        </p:nvGraphicFramePr>
        <p:xfrm>
          <a:off x="682441" y="10297244"/>
          <a:ext cx="9092874" cy="3249897"/>
        </p:xfrm>
        <a:graphic>
          <a:graphicData uri="http://schemas.openxmlformats.org/drawingml/2006/table">
            <a:tbl>
              <a:tblPr/>
              <a:tblGrid>
                <a:gridCol w="2881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1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72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External dimensions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W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145 × D255 × H253 [mm]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1[kg] </a:t>
                      </a: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Power Source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AC100 - 240[V]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374383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Applicable Cards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10mil - 30mil 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※10mil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optional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720098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Card Feeding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From Rear to Front Feed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56720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Card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Capacity 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200 cards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17271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Disinfection Method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Special sterilization solution and cleaning pad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97028"/>
                  </a:ext>
                </a:extLst>
              </a:tr>
              <a:tr h="7622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Accessories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fr-FR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Disinfectant</a:t>
                      </a:r>
                      <a:r>
                        <a:rPr lang="fr-FR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solution (250mL) x 1
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set of cleaning pads</a:t>
                      </a: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46977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43365429-3681-4980-803B-F10FBCA5DDC7}"/>
              </a:ext>
            </a:extLst>
          </p:cNvPr>
          <p:cNvGrpSpPr/>
          <p:nvPr/>
        </p:nvGrpSpPr>
        <p:grpSpPr>
          <a:xfrm>
            <a:off x="7642720" y="6119934"/>
            <a:ext cx="2402310" cy="1178180"/>
            <a:chOff x="8012866" y="6358654"/>
            <a:chExt cx="2402310" cy="117818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2DEB7B0-095D-486C-BF89-A8DB10F806BA}"/>
                </a:ext>
              </a:extLst>
            </p:cNvPr>
            <p:cNvSpPr/>
            <p:nvPr/>
          </p:nvSpPr>
          <p:spPr>
            <a:xfrm>
              <a:off x="8012866" y="6358654"/>
              <a:ext cx="2402310" cy="1178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直線コネクタ 10">
              <a:extLst>
                <a:ext uri="{FF2B5EF4-FFF2-40B4-BE49-F238E27FC236}">
                  <a16:creationId xmlns:a16="http://schemas.microsoft.com/office/drawing/2014/main" id="{D699027D-3A71-46C5-9A0F-2D064ADD9CA2}"/>
                </a:ext>
              </a:extLst>
            </p:cNvPr>
            <p:cNvCxnSpPr>
              <a:cxnSpLocks/>
            </p:cNvCxnSpPr>
            <p:nvPr/>
          </p:nvCxnSpPr>
          <p:spPr>
            <a:xfrm>
              <a:off x="8196815" y="7074209"/>
              <a:ext cx="207438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テキスト ボックス 50">
              <a:extLst>
                <a:ext uri="{FF2B5EF4-FFF2-40B4-BE49-F238E27FC236}">
                  <a16:creationId xmlns:a16="http://schemas.microsoft.com/office/drawing/2014/main" id="{A897C4D9-0C99-4CA8-AE1D-2EDFEEA89238}"/>
                </a:ext>
              </a:extLst>
            </p:cNvPr>
            <p:cNvSpPr txBox="1"/>
            <p:nvPr/>
          </p:nvSpPr>
          <p:spPr>
            <a:xfrm>
              <a:off x="8075002" y="7056884"/>
              <a:ext cx="2340174" cy="438261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dist"/>
              <a:r>
                <a:rPr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Card Sanitizer</a:t>
              </a:r>
            </a:p>
          </p:txBody>
        </p:sp>
        <p:sp>
          <p:nvSpPr>
            <p:cNvPr id="23" name="テキスト ボックス 46">
              <a:extLst>
                <a:ext uri="{FF2B5EF4-FFF2-40B4-BE49-F238E27FC236}">
                  <a16:creationId xmlns:a16="http://schemas.microsoft.com/office/drawing/2014/main" id="{6F66BDDE-E103-40A8-A45A-8E57C5BD8F30}"/>
                </a:ext>
              </a:extLst>
            </p:cNvPr>
            <p:cNvSpPr txBox="1"/>
            <p:nvPr/>
          </p:nvSpPr>
          <p:spPr>
            <a:xfrm>
              <a:off x="8064896" y="6401335"/>
              <a:ext cx="2340174" cy="744819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dist"/>
              <a:r>
                <a:rPr lang="en-US" altLang="ja-JP" sz="4000" b="1" spc="-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CL</a:t>
              </a:r>
              <a:r>
                <a:rPr lang="en-US" altLang="ja-JP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-76D</a:t>
              </a:r>
            </a:p>
          </p:txBody>
        </p:sp>
      </p:grpSp>
      <p:sp>
        <p:nvSpPr>
          <p:cNvPr id="2" name="テキスト ボックス 34">
            <a:extLst>
              <a:ext uri="{FF2B5EF4-FFF2-40B4-BE49-F238E27FC236}">
                <a16:creationId xmlns:a16="http://schemas.microsoft.com/office/drawing/2014/main" id="{0D6FC2E4-C11D-4F07-AC21-54E48EEB08BC}"/>
              </a:ext>
            </a:extLst>
          </p:cNvPr>
          <p:cNvSpPr txBox="1"/>
          <p:nvPr/>
        </p:nvSpPr>
        <p:spPr>
          <a:xfrm>
            <a:off x="3067124" y="13724156"/>
            <a:ext cx="4450756" cy="49859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2400" b="1" i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Making the world cleaner </a:t>
            </a:r>
          </a:p>
        </p:txBody>
      </p:sp>
    </p:spTree>
    <p:extLst>
      <p:ext uri="{BB962C8B-B14F-4D97-AF65-F5344CB8AC3E}">
        <p14:creationId xmlns:p14="http://schemas.microsoft.com/office/powerpoint/2010/main" val="319528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正方形/長方形 250"/>
          <p:cNvSpPr/>
          <p:nvPr/>
        </p:nvSpPr>
        <p:spPr>
          <a:xfrm>
            <a:off x="0" y="1"/>
            <a:ext cx="10440988" cy="20396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117" y="138905"/>
            <a:ext cx="10089086" cy="1814601"/>
          </a:xfrm>
        </p:spPr>
        <p:txBody>
          <a:bodyPr anchor="t">
            <a:normAutofit fontScale="90000"/>
          </a:bodyPr>
          <a:lstStyle/>
          <a:p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Card Sterilization Device</a:t>
            </a:r>
            <a:b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Ideal for infection prevention</a:t>
            </a:r>
            <a:b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Tabletop Card Cleaner – Model CL-76R
</a:t>
            </a:r>
            <a:endParaRPr lang="ja-JP" altLang="ja-JP" sz="5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B3C21C-F17D-4307-A842-DEA8FF7F49F9}"/>
              </a:ext>
            </a:extLst>
          </p:cNvPr>
          <p:cNvSpPr/>
          <p:nvPr/>
        </p:nvSpPr>
        <p:spPr>
          <a:xfrm>
            <a:off x="395958" y="7416924"/>
            <a:ext cx="144016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31F4CCF-8841-4EDB-9480-6CC1C56B4E6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67966" y="7920980"/>
            <a:ext cx="9433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7F765CA-8022-482C-86FE-4588E4B5F7C6}"/>
              </a:ext>
            </a:extLst>
          </p:cNvPr>
          <p:cNvSpPr txBox="1"/>
          <p:nvPr/>
        </p:nvSpPr>
        <p:spPr>
          <a:xfrm>
            <a:off x="539974" y="7272908"/>
            <a:ext cx="4049878" cy="136037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Features
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C5728C-E873-4707-A34A-D01BBF170705}"/>
              </a:ext>
            </a:extLst>
          </p:cNvPr>
          <p:cNvSpPr txBox="1"/>
          <p:nvPr/>
        </p:nvSpPr>
        <p:spPr>
          <a:xfrm>
            <a:off x="539972" y="8096652"/>
            <a:ext cx="9495828" cy="148348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marL="342900" indent="-342900">
              <a:buFont typeface="Meiryo UI" panose="020B0604030504040204" pitchFamily="34" charset="-128"/>
              <a:buChar char="◆"/>
            </a:pPr>
            <a:r>
              <a:rPr lang="en-US" altLang="ja-JP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Self-service card sterilization device.
Disinfection is completed by simply inserting a card on the front of the machine.</a:t>
            </a:r>
          </a:p>
          <a:p>
            <a:endParaRPr lang="en-US" altLang="ja-JP" sz="22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1C419DB-15B1-4056-AE1B-F065398838E4}"/>
              </a:ext>
            </a:extLst>
          </p:cNvPr>
          <p:cNvSpPr/>
          <p:nvPr/>
        </p:nvSpPr>
        <p:spPr>
          <a:xfrm>
            <a:off x="395958" y="9609683"/>
            <a:ext cx="144016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2222341-903C-48F3-A192-D459D3EE0034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467966" y="10113739"/>
            <a:ext cx="9433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0E0E842-FB92-4937-8720-E8FDB0099E3A}"/>
              </a:ext>
            </a:extLst>
          </p:cNvPr>
          <p:cNvSpPr txBox="1"/>
          <p:nvPr/>
        </p:nvSpPr>
        <p:spPr>
          <a:xfrm>
            <a:off x="539973" y="9440928"/>
            <a:ext cx="4454389" cy="136037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Specification
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5820A0-144F-4673-A850-A1CAE3F2C8C3}"/>
              </a:ext>
            </a:extLst>
          </p:cNvPr>
          <p:cNvSpPr txBox="1"/>
          <p:nvPr/>
        </p:nvSpPr>
        <p:spPr>
          <a:xfrm>
            <a:off x="421813" y="2105403"/>
            <a:ext cx="9732145" cy="99104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Compact | High-Speed Sterilization | Self-Service
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4D4956BA-BB4C-496F-9555-4F639AE7D7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17" t="52889" r="48416" b="5892"/>
          <a:stretch/>
        </p:blipFill>
        <p:spPr>
          <a:xfrm>
            <a:off x="7851836" y="2795454"/>
            <a:ext cx="2070915" cy="243963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AA6CEB4-856B-46A7-96FE-0C25BBAE5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195" y="2756345"/>
            <a:ext cx="6360641" cy="4372547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3373A1A-7731-4F71-8481-1EB9B2DF9FA1}"/>
              </a:ext>
            </a:extLst>
          </p:cNvPr>
          <p:cNvSpPr txBox="1"/>
          <p:nvPr/>
        </p:nvSpPr>
        <p:spPr>
          <a:xfrm>
            <a:off x="351859" y="12695011"/>
            <a:ext cx="2600297" cy="37548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販売元　　　　　　　　　　　　　　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7" name="表 35">
            <a:extLst>
              <a:ext uri="{FF2B5EF4-FFF2-40B4-BE49-F238E27FC236}">
                <a16:creationId xmlns:a16="http://schemas.microsoft.com/office/drawing/2014/main" id="{308404E5-603E-494B-AD55-96CD392AA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73290"/>
              </p:ext>
            </p:extLst>
          </p:nvPr>
        </p:nvGraphicFramePr>
        <p:xfrm>
          <a:off x="674057" y="10413468"/>
          <a:ext cx="9092874" cy="2836104"/>
        </p:xfrm>
        <a:graphic>
          <a:graphicData uri="http://schemas.openxmlformats.org/drawingml/2006/table">
            <a:tbl>
              <a:tblPr/>
              <a:tblGrid>
                <a:gridCol w="2890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72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External Dimensions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W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145 × D255 × H253 [mm]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1[kg] </a:t>
                      </a: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Power Source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AC100 - 240[V]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374383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Applicable Cards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10mil - 30mil 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※10mil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optional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720098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Card Feeding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Front Feed and Front Return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56720"/>
                  </a:ext>
                </a:extLst>
              </a:tr>
              <a:tr h="4137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Disinfection Method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Special sterilization solution and cleaning pad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97028"/>
                  </a:ext>
                </a:extLst>
              </a:tr>
              <a:tr h="7622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Accessories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fr-FR" altLang="ja-JP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Disinfectant</a:t>
                      </a:r>
                      <a:r>
                        <a:rPr lang="fr-FR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solution (250mL) x 1
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set of cleaning pads</a:t>
                      </a:r>
                    </a:p>
                  </a:txBody>
                  <a:tcPr marL="10358" marR="10358" marT="10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46977"/>
                  </a:ext>
                </a:extLst>
              </a:tr>
            </a:tbl>
          </a:graphicData>
        </a:graphic>
      </p:graphicFrame>
      <p:sp>
        <p:nvSpPr>
          <p:cNvPr id="2" name="テキスト ボックス 34">
            <a:extLst>
              <a:ext uri="{FF2B5EF4-FFF2-40B4-BE49-F238E27FC236}">
                <a16:creationId xmlns:a16="http://schemas.microsoft.com/office/drawing/2014/main" id="{57B6B43C-DD26-47A8-84F5-C2E2441E2EB2}"/>
              </a:ext>
            </a:extLst>
          </p:cNvPr>
          <p:cNvSpPr txBox="1"/>
          <p:nvPr/>
        </p:nvSpPr>
        <p:spPr>
          <a:xfrm>
            <a:off x="3067124" y="13609612"/>
            <a:ext cx="4450756" cy="49859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2400" b="1" i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Making the world cleaner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48817EB-23B4-487D-8016-6C2D9DBDF4C4}"/>
              </a:ext>
            </a:extLst>
          </p:cNvPr>
          <p:cNvGrpSpPr/>
          <p:nvPr/>
        </p:nvGrpSpPr>
        <p:grpSpPr>
          <a:xfrm>
            <a:off x="7643770" y="6364786"/>
            <a:ext cx="2402310" cy="1178180"/>
            <a:chOff x="8012866" y="6358654"/>
            <a:chExt cx="2402310" cy="117818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D571F6F-7314-42BF-8B39-7560B91425C8}"/>
                </a:ext>
              </a:extLst>
            </p:cNvPr>
            <p:cNvSpPr/>
            <p:nvPr/>
          </p:nvSpPr>
          <p:spPr>
            <a:xfrm>
              <a:off x="8012866" y="6358654"/>
              <a:ext cx="2402310" cy="1178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直線コネクタ 10">
              <a:extLst>
                <a:ext uri="{FF2B5EF4-FFF2-40B4-BE49-F238E27FC236}">
                  <a16:creationId xmlns:a16="http://schemas.microsoft.com/office/drawing/2014/main" id="{A59E726F-8B7B-4442-ABC1-929245FE4CD4}"/>
                </a:ext>
              </a:extLst>
            </p:cNvPr>
            <p:cNvCxnSpPr>
              <a:cxnSpLocks/>
            </p:cNvCxnSpPr>
            <p:nvPr/>
          </p:nvCxnSpPr>
          <p:spPr>
            <a:xfrm>
              <a:off x="8196815" y="7074209"/>
              <a:ext cx="207438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50">
              <a:extLst>
                <a:ext uri="{FF2B5EF4-FFF2-40B4-BE49-F238E27FC236}">
                  <a16:creationId xmlns:a16="http://schemas.microsoft.com/office/drawing/2014/main" id="{22FA023D-5F7F-43B4-A69E-D32C360B6FA4}"/>
                </a:ext>
              </a:extLst>
            </p:cNvPr>
            <p:cNvSpPr txBox="1"/>
            <p:nvPr/>
          </p:nvSpPr>
          <p:spPr>
            <a:xfrm>
              <a:off x="8075002" y="7056884"/>
              <a:ext cx="2340174" cy="438261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dist"/>
              <a:r>
                <a:rPr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Card Sanitizer</a:t>
              </a:r>
            </a:p>
          </p:txBody>
        </p:sp>
        <p:sp>
          <p:nvSpPr>
            <p:cNvPr id="32" name="テキスト ボックス 46">
              <a:extLst>
                <a:ext uri="{FF2B5EF4-FFF2-40B4-BE49-F238E27FC236}">
                  <a16:creationId xmlns:a16="http://schemas.microsoft.com/office/drawing/2014/main" id="{CDE661F1-EB61-4F99-AAA0-69980188C793}"/>
                </a:ext>
              </a:extLst>
            </p:cNvPr>
            <p:cNvSpPr txBox="1"/>
            <p:nvPr/>
          </p:nvSpPr>
          <p:spPr>
            <a:xfrm>
              <a:off x="8064896" y="6401335"/>
              <a:ext cx="2340174" cy="744819"/>
            </a:xfrm>
            <a:prstGeom prst="rect">
              <a:avLst/>
            </a:prstGeom>
            <a:noFill/>
          </p:spPr>
          <p:txBody>
            <a:bodyPr wrap="square" lIns="128016" tIns="64008" rIns="128016" bIns="64008" rtlCol="0">
              <a:spAutoFit/>
            </a:bodyPr>
            <a:lstStyle/>
            <a:p>
              <a:pPr algn="dist"/>
              <a:r>
                <a:rPr lang="en-US" altLang="ja-JP" sz="4000" b="1" spc="-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CL</a:t>
              </a:r>
              <a:r>
                <a:rPr lang="en-US" altLang="ja-JP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-76R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679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5347</TotalTime>
  <Words>427</Words>
  <Application>Microsoft Office PowerPoint</Application>
  <PresentationFormat>Custom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Office ​​テーマ</vt:lpstr>
      <vt:lpstr>Card Sterilization Device Ideal for infection prevention Stock Card Cleaner – Model CL-76S
</vt:lpstr>
      <vt:lpstr>Card Sterilization Device Ideal for Infection Prevention Tabletop Card Cleaner – Model CL-76D</vt:lpstr>
      <vt:lpstr>Card Sterilization Device Ideal for infection prevention Tabletop Card Cleaner – Model CL-76R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mkakimoto</dc:creator>
  <cp:lastModifiedBy>Elizabeth Ryan</cp:lastModifiedBy>
  <cp:revision>163</cp:revision>
  <cp:lastPrinted>2020-09-24T08:46:36Z</cp:lastPrinted>
  <dcterms:created xsi:type="dcterms:W3CDTF">2014-08-19T05:41:36Z</dcterms:created>
  <dcterms:modified xsi:type="dcterms:W3CDTF">2020-10-08T19:37:34Z</dcterms:modified>
</cp:coreProperties>
</file>